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3" r:id="rId7"/>
    <p:sldId id="270" r:id="rId8"/>
    <p:sldId id="268" r:id="rId9"/>
    <p:sldId id="263" r:id="rId10"/>
    <p:sldId id="271" r:id="rId11"/>
    <p:sldId id="272" r:id="rId12"/>
    <p:sldId id="274" r:id="rId13"/>
    <p:sldId id="275" r:id="rId14"/>
    <p:sldId id="261" r:id="rId15"/>
    <p:sldId id="262" r:id="rId16"/>
    <p:sldId id="269" r:id="rId17"/>
  </p:sldIdLst>
  <p:sldSz cx="9144000" cy="5143500" type="screen16x9"/>
  <p:notesSz cx="6858000" cy="9144000"/>
  <p:embeddedFontLst>
    <p:embeddedFont>
      <p:font typeface="Source Code Pro" charset="0"/>
      <p:regular r:id="rId19"/>
      <p:bold r:id="rId20"/>
    </p:embeddedFont>
    <p:embeddedFont>
      <p:font typeface="Varela Round" charset="-79"/>
      <p:regular r:id="rId21"/>
    </p:embeddedFont>
    <p:embeddedFont>
      <p:font typeface="Nunito" charset="0"/>
      <p:regular r:id="rId22"/>
      <p:bold r:id="rId23"/>
      <p:italic r:id="rId24"/>
      <p:boldItalic r:id="rId25"/>
    </p:embeddedFont>
    <p:embeddedFont>
      <p:font typeface="Roboto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52037A8-98A4-4A88-A94C-D00B90C05156}">
  <a:tblStyle styleId="{452037A8-98A4-4A88-A94C-D00B90C051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01" y="-8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9913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make Points smaller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We can Remove 4th </a:t>
            </a:r>
            <a:br>
              <a:rPr lang="en"/>
            </a:br>
            <a:r>
              <a:rPr lang="en"/>
              <a:t>As 4th and 6th are same just to reduce slides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1.xml"/><Relationship Id="rId4" Type="http://schemas.microsoft.com/office/2007/relationships/media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1.xml"/><Relationship Id="rId4" Type="http://schemas.microsoft.com/office/2007/relationships/media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2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6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9" y="1387400"/>
            <a:ext cx="2817501" cy="27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2972475" y="1058950"/>
            <a:ext cx="56901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Smart </a:t>
            </a:r>
            <a:r>
              <a:rPr lang="en" sz="3000" b="1" dirty="0">
                <a:latin typeface="Nunito"/>
                <a:ea typeface="Nunito"/>
                <a:cs typeface="Nunito"/>
                <a:sym typeface="Nunito"/>
              </a:rPr>
              <a:t>India </a:t>
            </a:r>
            <a:r>
              <a:rPr lang="en" sz="3000" b="1" dirty="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Hackathon</a:t>
            </a:r>
            <a:r>
              <a:rPr lang="en" sz="3000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3000" b="1" dirty="0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2018</a:t>
            </a:r>
            <a:endParaRPr sz="3000" b="1" dirty="0">
              <a:solidFill>
                <a:srgbClr val="0B539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1291725" y="260638"/>
            <a:ext cx="6842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Varela Round"/>
                <a:ea typeface="Varela Round"/>
                <a:cs typeface="Varela Round"/>
                <a:sym typeface="Varela Round"/>
              </a:rPr>
              <a:t>G. H. Raisoni College of Engineering</a:t>
            </a:r>
            <a:endParaRPr sz="2400">
              <a:solidFill>
                <a:srgbClr val="FF99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Nagpur</a:t>
            </a:r>
            <a:endParaRPr sz="1800">
              <a:solidFill>
                <a:srgbClr val="43434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75" y="76125"/>
            <a:ext cx="1311275" cy="13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3226125" y="2596675"/>
            <a:ext cx="51828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Student Mobile App</a:t>
            </a:r>
            <a:endParaRPr sz="40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3184875" y="1493700"/>
            <a:ext cx="5265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Ministry/state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Government of </a:t>
            </a:r>
            <a:r>
              <a:rPr lang="en" sz="1800">
                <a:solidFill>
                  <a:srgbClr val="38761D"/>
                </a:solidFill>
              </a:rPr>
              <a:t>Chandigarh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5007225" y="2344150"/>
            <a:ext cx="1620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Software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title" idx="4294967295"/>
          </p:nvPr>
        </p:nvSpPr>
        <p:spPr>
          <a:xfrm>
            <a:off x="3313875" y="3710425"/>
            <a:ext cx="50073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Team Name : </a:t>
            </a:r>
            <a:r>
              <a:rPr lang="en"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CyberKnight5</a:t>
            </a:r>
            <a:endParaRPr sz="18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Team Leader : </a:t>
            </a:r>
            <a:r>
              <a:rPr lang="en"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Savneet Kaur Chhatwal</a:t>
            </a:r>
            <a:endParaRPr sz="18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225" y="207225"/>
            <a:ext cx="880359" cy="7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546425" y="2050738"/>
            <a:ext cx="25422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Sector : Education &amp; Skills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3501225" y="3282600"/>
            <a:ext cx="4632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Problem Code: #GCH2        College Code: #7485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title" idx="4294967295"/>
          </p:nvPr>
        </p:nvSpPr>
        <p:spPr>
          <a:xfrm>
            <a:off x="3313875" y="4396225"/>
            <a:ext cx="50073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chhatwal_savneet.ghrcecs@raisoni.net</a:t>
            </a:r>
            <a:endParaRPr sz="1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8-03-31 at 1.24.26 PM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808" y="0"/>
            <a:ext cx="2880319" cy="51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2353" y="0"/>
            <a:ext cx="609338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Sentimental Analysis</a:t>
            </a:r>
          </a:p>
          <a:p>
            <a:pPr algn="ctr"/>
            <a:r>
              <a:rPr lang="en-IN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Through psychometric test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098" name="Picture 2" descr="C:\Users\SAVNEET\Downloads\WhatsApp Image 2018-03-31 at 2.52.21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/>
          <a:stretch/>
        </p:blipFill>
        <p:spPr bwMode="auto">
          <a:xfrm>
            <a:off x="5966901" y="0"/>
            <a:ext cx="31770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1" y="25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7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428">
            <a:alpha val="40770"/>
          </a:srgb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39921" b="19445"/>
          <a:stretch/>
        </p:blipFill>
        <p:spPr>
          <a:xfrm>
            <a:off x="3738900" y="76225"/>
            <a:ext cx="5073600" cy="4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57" y="2338772"/>
            <a:ext cx="840975" cy="8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ctrTitle" idx="4294967295"/>
          </p:nvPr>
        </p:nvSpPr>
        <p:spPr>
          <a:xfrm>
            <a:off x="3738900" y="3179750"/>
            <a:ext cx="9429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Clavi</a:t>
            </a:r>
            <a:endParaRPr sz="2400"/>
          </a:p>
        </p:txBody>
      </p:sp>
      <p:sp>
        <p:nvSpPr>
          <p:cNvPr id="108" name="Shape 108"/>
          <p:cNvSpPr txBox="1"/>
          <p:nvPr/>
        </p:nvSpPr>
        <p:spPr>
          <a:xfrm>
            <a:off x="653325" y="104000"/>
            <a:ext cx="24945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Structure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t="41941" r="61882"/>
          <a:stretch/>
        </p:blipFill>
        <p:spPr>
          <a:xfrm>
            <a:off x="291200" y="738575"/>
            <a:ext cx="3219099" cy="29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1360450" y="3802300"/>
            <a:ext cx="6587400" cy="1265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is Clavi Personal Assistant?</a:t>
            </a: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can talk to you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Assess and track your academic performance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Motivating reminders to improve your performance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Personalized only for you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 idx="4294967295"/>
          </p:nvPr>
        </p:nvSpPr>
        <p:spPr>
          <a:xfrm>
            <a:off x="311700" y="-8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Specifications and Requirements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4294967295"/>
          </p:nvPr>
        </p:nvSpPr>
        <p:spPr>
          <a:xfrm>
            <a:off x="503550" y="894600"/>
            <a:ext cx="3920700" cy="2231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Application</a:t>
            </a:r>
            <a:endParaRPr sz="1300" b="1"/>
          </a:p>
          <a:p>
            <a:pPr marL="457200" lvl="0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Cross platform hybrid application</a:t>
            </a:r>
            <a:endParaRPr sz="130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Based on web technologies</a:t>
            </a:r>
            <a:endParaRPr sz="1300"/>
          </a:p>
          <a:p>
            <a: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Login from any device</a:t>
            </a:r>
            <a:endParaRPr sz="130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Native wrapper provided by Phonegap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Design framework provided by Materialize</a:t>
            </a:r>
            <a:endParaRPr sz="1300"/>
          </a:p>
        </p:txBody>
      </p:sp>
      <p:sp>
        <p:nvSpPr>
          <p:cNvPr id="117" name="Shape 117"/>
          <p:cNvSpPr txBox="1">
            <a:spLocks noGrp="1"/>
          </p:cNvSpPr>
          <p:nvPr>
            <p:ph type="body" idx="4294967295"/>
          </p:nvPr>
        </p:nvSpPr>
        <p:spPr>
          <a:xfrm>
            <a:off x="4671725" y="3126300"/>
            <a:ext cx="3920700" cy="1729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Server</a:t>
            </a:r>
            <a:endParaRPr sz="1300" b="1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Nodejs Runtime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Linux based operating system (Recommended)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SQL DB or MongoDB (MongoDB is preferred)</a:t>
            </a:r>
            <a:endParaRPr sz="1300"/>
          </a:p>
        </p:txBody>
      </p:sp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4671725" y="894600"/>
            <a:ext cx="3920700" cy="1983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Devices</a:t>
            </a:r>
            <a:endParaRPr sz="1300" b="1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Central server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Institutional server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Mobile devices as clients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Desktop computers as clients</a:t>
            </a:r>
            <a:endParaRPr sz="130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Desktop computers for special tasks like canteen</a:t>
            </a:r>
            <a:endParaRPr sz="1300"/>
          </a:p>
        </p:txBody>
      </p:sp>
      <p:sp>
        <p:nvSpPr>
          <p:cNvPr id="119" name="Shape 119"/>
          <p:cNvSpPr txBox="1">
            <a:spLocks noGrp="1"/>
          </p:cNvSpPr>
          <p:nvPr>
            <p:ph type="body" idx="4294967295"/>
          </p:nvPr>
        </p:nvSpPr>
        <p:spPr>
          <a:xfrm>
            <a:off x="503550" y="3388650"/>
            <a:ext cx="3920700" cy="927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Other Requirements</a:t>
            </a:r>
            <a:endParaRPr sz="1300" b="1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Internet Connection</a:t>
            </a:r>
            <a:endParaRPr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thankyou typing gif"/>
          <p:cNvSpPr>
            <a:spLocks noChangeAspect="1" noChangeArrowheads="1"/>
          </p:cNvSpPr>
          <p:nvPr/>
        </p:nvSpPr>
        <p:spPr bwMode="auto">
          <a:xfrm>
            <a:off x="155575" y="-7620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hankyou typing gif"/>
          <p:cNvSpPr>
            <a:spLocks noChangeAspect="1" noChangeArrowheads="1"/>
          </p:cNvSpPr>
          <p:nvPr/>
        </p:nvSpPr>
        <p:spPr bwMode="auto">
          <a:xfrm>
            <a:off x="307975" y="-6096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thankyou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 descr="Image result for thankyou images h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5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43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abstract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488074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Provide </a:t>
            </a: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information/data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regarding the </a:t>
            </a: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particular college.</a:t>
            </a:r>
            <a:endParaRPr sz="1400" b="1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State/</a:t>
            </a:r>
            <a:r>
              <a:rPr lang="en" sz="1400"/>
              <a:t>Centrally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</a:t>
            </a: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sponsored schemes and events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Track attendance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(by students, teachers and parents).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Provide important </a:t>
            </a: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information and updates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e.g. circulars, results, exam dates, timings, etc.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Library </a:t>
            </a: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book return reminder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Login with roll number/id number.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Allow parents to </a:t>
            </a: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track their ward's attendance and performance.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Share documents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like domicile and bonafide.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Connected to Central Governmental database.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Connected with AADHAR 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to enable verification of documents.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 b="1">
                <a:solidFill>
                  <a:srgbClr val="666E75"/>
                </a:solidFill>
                <a:highlight>
                  <a:schemeClr val="lt1"/>
                </a:highlight>
              </a:rPr>
              <a:t>Get data of any student anywhere</a:t>
            </a: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like:</a:t>
            </a:r>
            <a:endParaRPr sz="1400">
              <a:solidFill>
                <a:srgbClr val="666E75"/>
              </a:solidFill>
              <a:highlight>
                <a:schemeClr val="lt1"/>
              </a:highlight>
            </a:endParaRP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E75"/>
                </a:solidFill>
                <a:highlight>
                  <a:schemeClr val="lt1"/>
                </a:highlight>
              </a:rPr>
              <a:t>    State -&gt; University -&gt; College -&gt; Student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411175" y="1952986"/>
            <a:ext cx="2144601" cy="1105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Clavi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411175" y="35414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 all-in-one,cross-platform </a:t>
            </a:r>
            <a:r>
              <a:rPr lang="en" dirty="0"/>
              <a:t>college management app. </a:t>
            </a:r>
            <a:endParaRPr dirty="0"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2" y="195486"/>
            <a:ext cx="1757500" cy="1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4"/>
          <p:cNvSpPr txBox="1">
            <a:spLocks/>
          </p:cNvSpPr>
          <p:nvPr/>
        </p:nvSpPr>
        <p:spPr>
          <a:xfrm>
            <a:off x="3229359" y="1952986"/>
            <a:ext cx="2448272" cy="110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US" dirty="0" err="1" smtClean="0"/>
              <a:t>Clavi</a:t>
            </a:r>
            <a:endParaRPr lang="en-US" dirty="0"/>
          </a:p>
        </p:txBody>
      </p:sp>
      <p:sp>
        <p:nvSpPr>
          <p:cNvPr id="8" name="Shape 84"/>
          <p:cNvSpPr txBox="1">
            <a:spLocks/>
          </p:cNvSpPr>
          <p:nvPr/>
        </p:nvSpPr>
        <p:spPr>
          <a:xfrm>
            <a:off x="4918833" y="2201036"/>
            <a:ext cx="432048" cy="5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400" dirty="0"/>
              <a:t>P</a:t>
            </a:r>
            <a:endParaRPr lang="en-US" sz="2400" dirty="0"/>
          </a:p>
        </p:txBody>
      </p:sp>
      <p:sp>
        <p:nvSpPr>
          <p:cNvPr id="9" name="Shape 84"/>
          <p:cNvSpPr txBox="1">
            <a:spLocks/>
          </p:cNvSpPr>
          <p:nvPr/>
        </p:nvSpPr>
        <p:spPr>
          <a:xfrm>
            <a:off x="6469719" y="1963660"/>
            <a:ext cx="2448272" cy="110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US" dirty="0" err="1" smtClean="0"/>
              <a:t>Clavi</a:t>
            </a:r>
            <a:endParaRPr lang="en-US" dirty="0"/>
          </a:p>
        </p:txBody>
      </p:sp>
      <p:sp>
        <p:nvSpPr>
          <p:cNvPr id="10" name="Shape 84"/>
          <p:cNvSpPr txBox="1">
            <a:spLocks/>
          </p:cNvSpPr>
          <p:nvPr/>
        </p:nvSpPr>
        <p:spPr>
          <a:xfrm>
            <a:off x="8159193" y="2211710"/>
            <a:ext cx="432048" cy="5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IN" sz="2400" dirty="0" smtClean="0"/>
              <a:t>T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5486"/>
            <a:ext cx="1779215" cy="17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95486"/>
            <a:ext cx="1635199" cy="163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build="p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42735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graphicFrame>
        <p:nvGraphicFramePr>
          <p:cNvPr id="92" name="Shape 92"/>
          <p:cNvGraphicFramePr/>
          <p:nvPr/>
        </p:nvGraphicFramePr>
        <p:xfrm>
          <a:off x="0" y="1619250"/>
          <a:ext cx="9144000" cy="3078300"/>
        </p:xfrm>
        <a:graphic>
          <a:graphicData uri="http://schemas.openxmlformats.org/drawingml/2006/table">
            <a:tbl>
              <a:tblPr>
                <a:noFill/>
                <a:tableStyleId>{452037A8-98A4-4A88-A94C-D00B90C05156}</a:tableStyleId>
              </a:tblPr>
              <a:tblGrid>
                <a:gridCol w="914400"/>
                <a:gridCol w="936350"/>
                <a:gridCol w="855425"/>
                <a:gridCol w="807225"/>
                <a:gridCol w="880400"/>
                <a:gridCol w="1009450"/>
                <a:gridCol w="1211375"/>
                <a:gridCol w="688700"/>
                <a:gridCol w="866875"/>
                <a:gridCol w="973800"/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User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College information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Personal Info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Academic info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Forum for Teacher Parent Talk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College notifications</a:t>
                      </a:r>
                      <a:endParaRPr sz="1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Documents</a:t>
                      </a:r>
                      <a:endParaRPr sz="1000" b="1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(TC,bonafide,etc)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Canteen</a:t>
                      </a:r>
                      <a:endParaRPr sz="1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Govt. Sponsored Schemes</a:t>
                      </a:r>
                      <a:endParaRPr sz="1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Request Info. from other college</a:t>
                      </a:r>
                      <a:endParaRPr sz="10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Parents/</a:t>
                      </a:r>
                      <a:endParaRPr sz="1000" b="1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Students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request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Teachers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request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College Admins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request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University Admins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on Request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on Request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Govt. Admin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on Request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on Request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and Edit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37431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Market Scene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240225"/>
            <a:ext cx="3642000" cy="3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We observed that very few</a:t>
            </a:r>
            <a:r>
              <a:rPr lang="en" sz="1800" b="1" dirty="0"/>
              <a:t> apps </a:t>
            </a:r>
            <a:r>
              <a:rPr lang="en" sz="1800" dirty="0"/>
              <a:t>are available which can </a:t>
            </a:r>
            <a:r>
              <a:rPr lang="en" sz="1800" b="1" dirty="0"/>
              <a:t>solve </a:t>
            </a:r>
            <a:r>
              <a:rPr lang="en" sz="1800" dirty="0"/>
              <a:t>the </a:t>
            </a:r>
            <a:r>
              <a:rPr lang="en" sz="1800" b="1" dirty="0"/>
              <a:t>problems </a:t>
            </a:r>
            <a:r>
              <a:rPr lang="en" sz="1800" dirty="0"/>
              <a:t>only </a:t>
            </a:r>
            <a:r>
              <a:rPr lang="en" sz="1800" b="1" dirty="0"/>
              <a:t>partially</a:t>
            </a:r>
            <a:r>
              <a:rPr lang="en" sz="1800" dirty="0"/>
              <a:t>.</a:t>
            </a:r>
            <a:endParaRPr sz="18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/>
              <a:t>For eg: </a:t>
            </a:r>
            <a:endParaRPr sz="18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GHRCE STUDENT DIARY APP: attendance, results and course details of students.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MY STUDY LIFE: Schedule</a:t>
            </a:r>
            <a:endParaRPr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242175" y="1087825"/>
            <a:ext cx="4662600" cy="3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Student’s assistant for everything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Device independent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Cross platform 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Centralised Database 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Aadhar Integration</a:t>
            </a:r>
            <a:endParaRPr sz="24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Teacher-parent interaction </a:t>
            </a:r>
            <a:endParaRPr lang="en" sz="2400" dirty="0" smtClean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 smtClean="0"/>
              <a:t>SMS notification</a:t>
            </a:r>
            <a:endParaRPr sz="2400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832400" y="372500"/>
            <a:ext cx="37431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Specialities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707654"/>
            <a:ext cx="8508772" cy="3099900"/>
          </a:xfrm>
        </p:spPr>
        <p:txBody>
          <a:bodyPr/>
          <a:lstStyle/>
          <a:p>
            <a:r>
              <a:rPr lang="en-IN" sz="2400" dirty="0" smtClean="0"/>
              <a:t>Face-recognition </a:t>
            </a:r>
            <a:r>
              <a:rPr lang="en-IN" sz="2400" dirty="0" smtClean="0"/>
              <a:t>based attendance</a:t>
            </a:r>
          </a:p>
          <a:p>
            <a:r>
              <a:rPr lang="en-IN" sz="2400" dirty="0" smtClean="0"/>
              <a:t>Monthly performance analysis</a:t>
            </a:r>
          </a:p>
          <a:p>
            <a:r>
              <a:rPr lang="en-IN" sz="2400" dirty="0" smtClean="0"/>
              <a:t>Faster approval of scholarships</a:t>
            </a:r>
          </a:p>
          <a:p>
            <a:r>
              <a:rPr lang="en-IN" sz="2400" dirty="0" smtClean="0"/>
              <a:t>Better understanding of Youth Mentality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083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recorder-2018-03-31-11-56-12-680(0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9632" y="0"/>
            <a:ext cx="2878162" cy="5153860"/>
          </a:xfrm>
          <a:prstGeom prst="rect">
            <a:avLst/>
          </a:prstGeom>
        </p:spPr>
      </p:pic>
      <p:pic>
        <p:nvPicPr>
          <p:cNvPr id="5" name="WhatsApp Video 2018-03-31 at 12.05.23 PM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6102.595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4048" y="0"/>
            <a:ext cx="2843808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9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WhatsApp Video 2018-03-31 at 12.12.28 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6056" y="0"/>
            <a:ext cx="2857527" cy="5143500"/>
          </a:xfrm>
          <a:prstGeom prst="rect">
            <a:avLst/>
          </a:prstGeom>
        </p:spPr>
      </p:pic>
      <p:pic>
        <p:nvPicPr>
          <p:cNvPr id="28" name="WhatsApp Video 2018-03-31 at 12.09.18 PM(1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4438.443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9632" y="0"/>
            <a:ext cx="28723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2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18-03-31 at 12.58.10 PM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7.2312" end="14484.85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924" y="0"/>
            <a:ext cx="2896988" cy="5187571"/>
          </a:xfrm>
          <a:prstGeom prst="rect">
            <a:avLst/>
          </a:prstGeom>
        </p:spPr>
      </p:pic>
      <p:pic>
        <p:nvPicPr>
          <p:cNvPr id="9" name="WhatsApp Video 2018-03-31 at 1.25.27 P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4048" y="0"/>
            <a:ext cx="2880320" cy="52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471</Words>
  <Application>Microsoft Office PowerPoint</Application>
  <PresentationFormat>On-screen Show (16:9)</PresentationFormat>
  <Paragraphs>142</Paragraphs>
  <Slides>16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Source Code Pro</vt:lpstr>
      <vt:lpstr>Varela Round</vt:lpstr>
      <vt:lpstr>Nunito</vt:lpstr>
      <vt:lpstr>Oswald</vt:lpstr>
      <vt:lpstr>Roboto</vt:lpstr>
      <vt:lpstr>Modern Writer</vt:lpstr>
      <vt:lpstr>Team Name : CyberKnight5 Team Leader : Savneet Kaur Chhatwal</vt:lpstr>
      <vt:lpstr>Problem abstract</vt:lpstr>
      <vt:lpstr>Clavi</vt:lpstr>
      <vt:lpstr>Features</vt:lpstr>
      <vt:lpstr>Current Market Scene</vt:lpstr>
      <vt:lpstr>FUTURE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Clavi</vt:lpstr>
      <vt:lpstr>Technical Specifications and Requirements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 : CyberKnight5 Team Leader : Savneet Kaur Chhatwal</dc:title>
  <cp:lastModifiedBy>SAVNEET</cp:lastModifiedBy>
  <cp:revision>56</cp:revision>
  <dcterms:modified xsi:type="dcterms:W3CDTF">2018-03-31T09:54:08Z</dcterms:modified>
</cp:coreProperties>
</file>